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19" d="100"/>
          <a:sy n="119" d="100"/>
        </p:scale>
        <p:origin x="-394" y="1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2886251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11a937e0b1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11a937e0b1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311a937e0b1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311a937e0b1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311a937e0b1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311a937e0b1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jpg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1982750" y="235375"/>
            <a:ext cx="4554000" cy="78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4500" b="1">
                <a:solidFill>
                  <a:schemeClr val="dk1"/>
                </a:solidFill>
                <a:highlight>
                  <a:srgbClr val="C9DAF8"/>
                </a:highlight>
              </a:rPr>
              <a:t>IL PLANETARIO</a:t>
            </a:r>
            <a:endParaRPr sz="4500" b="1">
              <a:solidFill>
                <a:schemeClr val="dk1"/>
              </a:solidFill>
              <a:highlight>
                <a:srgbClr val="C9DAF8"/>
              </a:highlight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2697900" y="977750"/>
            <a:ext cx="3000000" cy="1799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63636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it" sz="1600" dirty="0" smtClean="0">
              <a:solidFill>
                <a:schemeClr val="dk1"/>
              </a:solidFill>
              <a:highlight>
                <a:srgbClr val="C9DAF8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63636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it" sz="1600" dirty="0">
              <a:solidFill>
                <a:schemeClr val="dk1"/>
              </a:solidFill>
              <a:highlight>
                <a:srgbClr val="C9DAF8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63636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it" sz="1600" dirty="0" smtClean="0">
              <a:solidFill>
                <a:schemeClr val="dk1"/>
              </a:solidFill>
              <a:highlight>
                <a:srgbClr val="C9DAF8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6363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600" dirty="0" smtClean="0">
                <a:solidFill>
                  <a:schemeClr val="dk1"/>
                </a:solidFill>
                <a:highlight>
                  <a:srgbClr val="C9DAF8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un servizio innovativo ed efficace  </a:t>
            </a:r>
            <a:endParaRPr sz="1600" dirty="0">
              <a:solidFill>
                <a:schemeClr val="dk1"/>
              </a:solidFill>
              <a:highlight>
                <a:srgbClr val="C9DAF8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B3B3B3"/>
            </a:gs>
          </a:gsLst>
          <a:lin ang="5400012" scaled="0"/>
        </a:grad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body" idx="1"/>
          </p:nvPr>
        </p:nvSpPr>
        <p:spPr>
          <a:xfrm>
            <a:off x="1312800" y="482500"/>
            <a:ext cx="6319200" cy="149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2133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La lezione nel Planetario, ha portato gli alunni a comprendere l'interattività e l'immersione nel cielo stellato. Nella cupola gli alunni si sono trovati  immersi in un contesto stimolante nel quale hanno appreso divertendosi. </a:t>
            </a:r>
            <a:endParaRPr/>
          </a:p>
        </p:txBody>
      </p:sp>
      <p:pic>
        <p:nvPicPr>
          <p:cNvPr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0825" y="1973500"/>
            <a:ext cx="2885649" cy="2604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32625" y="2160050"/>
            <a:ext cx="3472973" cy="26047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2F2F2"/>
            </a:gs>
            <a:gs pos="100000">
              <a:srgbClr val="A6A6A6"/>
            </a:gs>
          </a:gsLst>
          <a:lin ang="5400012" scaled="0"/>
        </a:gradFill>
        <a:effectLst/>
      </p:bgPr>
    </p:bg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>
            <a:spLocks noGrp="1"/>
          </p:cNvSpPr>
          <p:nvPr>
            <p:ph type="body" idx="1"/>
          </p:nvPr>
        </p:nvSpPr>
        <p:spPr>
          <a:xfrm>
            <a:off x="293600" y="470775"/>
            <a:ext cx="3644700" cy="431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it" sz="17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Nel planetario è possibile non solo osservare la volta celeste nel periodo di illuminazione e di notte ma anche accelerare lo scorrere del tempo per cogliere meglio i moti apparenti dei corpi celesti, cambiare istantaneamente la data per visualizzare il cielo in diverse stagioni, zoomare ad esempio su pianeti, nebulose o galassie , far apparire i nomi dei corpi celesti e delle costellazioni, spostare il punto di osservazione simulando di essere al di fuori del sistema solare.</a:t>
            </a:r>
            <a:endParaRPr sz="17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68" name="Google Shape;6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09875" y="260000"/>
            <a:ext cx="1952652" cy="2603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91326" y="2186225"/>
            <a:ext cx="2047599" cy="2730127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314926" y="152400"/>
            <a:ext cx="2508564" cy="1881423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938300" y="3021075"/>
            <a:ext cx="2248224" cy="17652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2F2F2"/>
            </a:gs>
            <a:gs pos="100000">
              <a:srgbClr val="A6A6A6"/>
            </a:gs>
          </a:gsLst>
          <a:lin ang="5400012" scaled="0"/>
        </a:gradFill>
        <a:effectLst/>
      </p:bgPr>
    </p:bg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6"/>
          <p:cNvSpPr txBox="1">
            <a:spLocks noGrp="1"/>
          </p:cNvSpPr>
          <p:nvPr>
            <p:ph type="body" idx="1"/>
          </p:nvPr>
        </p:nvSpPr>
        <p:spPr>
          <a:xfrm>
            <a:off x="1032050" y="102275"/>
            <a:ext cx="6482100" cy="161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it" sz="1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Il planetario è quindi un valido e versatile strumento didattico che permette di osservare con i propri occhi ciò che di solito si studia solo sui libri di scuola, </a:t>
            </a:r>
            <a:r>
              <a:rPr lang="it" sz="17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attraverso un’attività esperienziale e coinvolgente in grado far vivere ai ragazzi quel senso di stupore e meraviglia che solo il cielo stellato sa trasmettere</a:t>
            </a:r>
            <a:r>
              <a:rPr lang="it" sz="1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</a:t>
            </a:r>
            <a:endParaRPr sz="23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77" name="Google Shape;77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0075" y="1872575"/>
            <a:ext cx="2169150" cy="289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6"/>
          <p:cNvPicPr preferRelativeResize="0"/>
          <p:nvPr/>
        </p:nvPicPr>
        <p:blipFill rotWithShape="1">
          <a:blip r:embed="rId4">
            <a:alphaModFix/>
          </a:blip>
          <a:srcRect l="22068" t="14020" r="19795" b="28329"/>
          <a:stretch/>
        </p:blipFill>
        <p:spPr>
          <a:xfrm>
            <a:off x="4852600" y="2857150"/>
            <a:ext cx="1589548" cy="1461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625623" y="1555700"/>
            <a:ext cx="2338893" cy="3118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674625" y="1787903"/>
            <a:ext cx="2338900" cy="1754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181</Words>
  <Application>Microsoft Office PowerPoint</Application>
  <PresentationFormat>Presentazione su schermo (16:9)</PresentationFormat>
  <Paragraphs>8</Paragraphs>
  <Slides>4</Slides>
  <Notes>4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4</vt:i4>
      </vt:variant>
    </vt:vector>
  </HeadingPairs>
  <TitlesOfParts>
    <vt:vector size="5" baseType="lpstr">
      <vt:lpstr>Simple Light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FILOMENA</dc:creator>
  <cp:lastModifiedBy>FILOMENA</cp:lastModifiedBy>
  <cp:revision>2</cp:revision>
  <dcterms:modified xsi:type="dcterms:W3CDTF">2024-11-05T19:04:38Z</dcterms:modified>
</cp:coreProperties>
</file>